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</p:sldIdLst>
  <p:sldSz cx="12858750" cy="7232650"/>
  <p:notesSz cx="6858000" cy="9144000"/>
  <p:defaultTextStyle>
    <a:defPPr>
      <a:defRPr lang="zh-CN"/>
    </a:defPPr>
    <a:lvl1pPr marL="0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1pPr>
    <a:lvl2pPr marL="482163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2pPr>
    <a:lvl3pPr marL="96432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3pPr>
    <a:lvl4pPr marL="144648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4pPr>
    <a:lvl5pPr marL="192865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5pPr>
    <a:lvl6pPr marL="241081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6pPr>
    <a:lvl7pPr marL="289297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7pPr>
    <a:lvl8pPr marL="337514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8pPr>
    <a:lvl9pPr marL="3857305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1D613-A09E-4376-B7ED-9C985D09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BABBDB-A465-41D2-AE80-662DD822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57BF-96EE-4234-B2D1-140D0DCFCDFB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968675-A2B9-4114-BFBF-0DC4F31F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3D5128-6B8E-40C3-8A82-8371A09A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C5E3-9D42-4DA5-9046-E715EC3C9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3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575EDE-C02D-4B59-A36D-90F6F25F0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4C843-BFB4-4987-952B-6ADDACBAD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D9A722-015D-4C20-8F6B-D508BE3F3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957BF-96EE-4234-B2D1-140D0DCFCDFB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04F4C6-29DA-441C-9EC3-FFC307287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4A9DF1-281D-41E1-9A3D-8AE3109E0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FC5E3-9D42-4DA5-9046-E715EC3C9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2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E847C4-D490-492E-AEB1-E24E680C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B0D449-DB35-4348-B12F-8D4DC458CA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5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448181-B059-459B-A49B-E0193B7A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FE7D1F-285F-4267-AAEF-2D0ED7DD1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41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F3B1FB-7677-4903-8D0C-54884C4E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CFA441-638B-4513-A50D-CA900E7ED3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378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CC0A86-D364-4EFA-8779-E5842610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启动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FCD1A-097B-4AD5-8CB5-01C5BD6E71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838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42D1CF-D888-4471-A697-58B27828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启动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701D53-FD56-470B-A683-8C4CC939F2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903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7B6A3C-AAC7-498E-8B6A-91D3B08A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——R0</a:t>
            </a:r>
            <a:r>
              <a:rPr lang="zh-CN" altLang="en-US"/>
              <a:t>与</a:t>
            </a:r>
            <a:r>
              <a:rPr lang="en-US" altLang="zh-CN"/>
              <a:t>R3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452040-9333-44D1-9BA9-6F5E066529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851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3B60C1-C354-48C6-AAD0-0626F53F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——R0</a:t>
            </a:r>
            <a:r>
              <a:rPr lang="zh-CN" altLang="en-US"/>
              <a:t>与</a:t>
            </a:r>
            <a:r>
              <a:rPr lang="en-US" altLang="zh-CN"/>
              <a:t>R3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A8AE28-75B0-42F6-BEEF-8AC4B4DC2E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067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8591DB-949C-4184-B2A2-8DE7D6950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——R0</a:t>
            </a:r>
            <a:r>
              <a:rPr lang="zh-CN" altLang="en-US"/>
              <a:t>与</a:t>
            </a:r>
            <a:r>
              <a:rPr lang="en-US" altLang="zh-CN"/>
              <a:t>R3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E5301C-40E8-4E80-B8BA-9AAAC0DD19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423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34F8B0-DCF5-4F5B-ABB3-E6EEB11C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——R0</a:t>
            </a:r>
            <a:r>
              <a:rPr lang="zh-CN" altLang="en-US"/>
              <a:t>与</a:t>
            </a:r>
            <a:r>
              <a:rPr lang="en-US" altLang="zh-CN"/>
              <a:t>R3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779E52-F01C-41DF-9006-BE193A164D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00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658C00-0E47-4E30-94A1-BD9FA4D6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——R0</a:t>
            </a:r>
            <a:r>
              <a:rPr lang="zh-CN" altLang="en-US"/>
              <a:t>与</a:t>
            </a:r>
            <a:r>
              <a:rPr lang="en-US" altLang="zh-CN"/>
              <a:t>R3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10794F-E2FA-4244-98F8-F47C049419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629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4BC730-FA94-4AF8-81B5-EADB7DA5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CBFB2C-9B8B-476F-A627-B786E29D97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767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B6D1DF-0D3E-4E96-9A4C-C3827A41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86D504-B44C-4F48-BB92-DA59FB16F0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9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90C96D-EBD3-48AF-9558-FC5FD51D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字节序与编码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B05A33-939E-4050-9E06-02405B9B69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574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D68555-4375-4874-ACFB-1E30AFF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A60A5F-5DB8-46DD-A2A6-AA0A16D669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037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2391BD-D1AB-4D4A-9625-A293BD7E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D706A-197A-4284-AB83-DE1F5EB9A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652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4426BC-04A2-4537-93D2-E7D5C6AA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28305B-274C-4CE8-8244-D7809B2769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19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7DBE91-B470-4E8D-8635-E1F49631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6E4F3B-0F83-441D-B839-0580343D5F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258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E59476-90F7-4CDC-80D4-496D577A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87450A-E615-4793-9F75-14C951A1F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21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4ADE31-B349-422F-A277-B9B0FB1E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448D55-ACB2-42D9-8168-B527C5F30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421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8E3F4F-844F-4139-A219-806F7C12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0DA2F4-A5E6-4D2B-87F4-7455AB99BF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230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74E115-09D4-4359-8F32-5605545C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B55CE1-DE4F-4DA3-B641-5CA454B9FC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024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7185F8-98A7-4D4D-8A1B-27067444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A3D046-7715-4001-A7C5-E74DAA78DB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582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53B746-6290-4DB2-82EF-EC4AE675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000BFE-4241-4734-BBDC-F01838A2B3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4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27199F-D76E-4CD0-9A56-FCA18CD1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字节序与编码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0A965D-1542-4F3B-B6AD-1BE975E60D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233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A39A90-57F7-4DB1-B20A-0245D4D1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7A2A01-ACF9-4529-BCBA-49AB86C0B2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134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342ABA-197C-4EE5-A36B-C3CCEB43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0DEE68-6418-4FC7-935E-4BD52EDB1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85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90168A-850F-440A-B072-B705A19C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E31D28-6BDA-41D9-B8D9-B53299BB7F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717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1B29AC-E57C-4491-B62D-7634847D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0C3141-3983-4918-90E4-3C65716862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012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2E6F66-A398-410F-AB00-712AFFBF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649DC9-7227-44C0-B2F1-D8F294EC36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1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009E86-37C3-4331-9A71-2C3982E0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F6F582-0166-48C0-9DC3-811A6A070A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19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052F92-7867-42F8-83DB-165074AE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2D60D9-F8B5-4C28-B17E-F81B569FB4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606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9DB4CD-B0A0-4768-9294-F997BC4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8E030B-7508-45ED-8799-D9DD4E58C5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01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D6BC94-3573-4276-BFC6-42B14AAC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4580C-7F4B-4B83-B82C-8D7CFE0E7F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835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6CAA4D-0595-437A-AC45-22A24B17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2D3E55-D437-4286-940C-2FF7A385D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6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AA7C1F-2C35-4505-806A-0AECFE8D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栈的脏数据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E68555-0D2B-4B27-9060-50EE1464C6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75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0300E9-B878-4A5E-82EE-E9FA3A29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76FEE1-C625-4E4D-9D93-15F34CC7B9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495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13DC1F-103C-4378-946A-5C8C9E8F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FBDDA7-7FA5-4F48-8324-1E77DBEA51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845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E8D3F4-7D6F-4AEF-84CC-0A6692D5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3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E17D7B-D36C-4040-AC32-FF5E1D82B8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66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10D202-BE7C-485D-8FC1-39D19B06B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3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9F6AD5-FE47-4407-AD54-466B7AA763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23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94F435-A2A6-469D-9E42-433AEE6A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3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8BAFCC-E556-4AC0-A4AA-37BDBF03D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399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A77880-64C4-410F-A5DC-CF0B5EBF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3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9AD8DE-C397-4895-B5E5-C000BD3FD3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722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580F69-8554-46C2-850F-44B373E0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3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E7DEE7-CDF7-4F41-9CA0-5C05B12407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791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AC7FBD-D160-4D02-8E76-E8178641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3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8ED3B7-6093-4E07-8EC5-C342A2F4A9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754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36FE76-0ADD-4C26-83B4-567CE111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025DF4-9A5B-4249-9378-B376E2EC5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59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432535-D015-4227-87EE-47BF5D3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C035B3-37EB-40E8-B5D2-E20A3FC7CD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83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1A98AC-8812-4129-989E-4C42F92F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栈的脏数据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2C7AFF-18B8-49CA-81BB-1F75F6B4D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594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88D52F-FA3F-42F4-888E-EDB01223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85D7CA-3997-41AA-A62A-C0BAFC284B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927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51200D-8A56-43BC-A71B-18F870475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53B6CC-4239-474B-9B15-4CC6B469C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470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D9B300-F9ED-4FBB-852B-C6D7C457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AE8720-7693-4A8F-AFA3-AED49A44E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866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FFC482-E23B-4388-BE56-F1E1BD59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BA466D-5D7F-4331-8D38-B3200B36E5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983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9B22DA-D517-49F8-8E66-509EFF6C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981D3D-30C3-4FD0-977A-6FFF7D055F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237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4DF0D8-60EC-4077-BBAA-C1548D6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7A28DF-2216-4F6E-9457-CA1C0728D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188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F740DC-150C-4342-BEF9-0F604A98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431327-1996-4414-B64F-51BADE3116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998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BD9BE4-ACFD-4F46-AD2C-75319CCF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3D8B1D-A76F-48E9-8E09-9871DB0DC9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583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192030-C53C-4D6E-9245-97781FE9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6E7736-FFF4-45CE-8736-7C4C92504D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679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19CC4C-6A62-4961-A315-8DD96796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B8EC57-25EA-45FB-ABEE-0F5048FB1A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FB9AA6-4959-4171-8F19-338CC0C7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栈的脏数据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AC983F-9F61-4029-9111-BB0AC23836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05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61B624-F10B-413D-8638-D55B482A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F382BA-AAE6-4546-9B3F-7CCCBA8D29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733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AC1252-47FD-4296-8AA2-24F78BD8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B46D1-0B8E-4D6B-B830-3196A0525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969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3DADAB-7AF0-4019-A38F-0CCAC95B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38C796-ECA4-4AC5-8722-5D76DE4FA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029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96F782-AEA3-4C8A-9EEE-202B5560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98E533-D5B9-46D4-8293-284E9AC471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674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465B0B-6686-4662-9FC8-0761DE9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off by one</a:t>
            </a:r>
            <a:r>
              <a:rPr lang="zh-CN" altLang="en-US">
                <a:solidFill>
                  <a:srgbClr val="FF0000"/>
                </a:solidFill>
              </a:rPr>
              <a:t>原理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40BF89-FAFB-4160-86E4-3C92DE111D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424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DE3AF4-1B7D-4AA7-8A40-EB5FDC7D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off by one</a:t>
            </a:r>
            <a:r>
              <a:rPr lang="zh-CN" altLang="en-US"/>
              <a:t>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3B4B98-C0E6-4A77-A901-8F19126104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884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66D023-7EDD-415F-9122-1DC10196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UAF</a:t>
            </a:r>
            <a:r>
              <a:rPr lang="zh-CN" altLang="en-US"/>
              <a:t>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90FFF3-9E18-4E82-97B5-31FCB8E43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563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9D73AE-96E1-472C-AFC7-BDA0F48B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UAF</a:t>
            </a:r>
            <a:r>
              <a:rPr lang="zh-CN" altLang="en-US"/>
              <a:t>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1F4802-B478-4CB9-956C-02DAED43EE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158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72E8C1-2361-493F-B26D-6EE5185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91BE9D-DCD6-440F-879E-78527D2622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1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F259CD-3467-497A-8258-A0B05D1A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栈的脏数据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FEAEED-61F2-4A6C-A66B-043D9205D1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06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9E4004-0C15-4CD9-8E21-7CA20A8A3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栈的脏数据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C912E9-73DD-414B-8A30-7417C62C65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29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907232-E86B-4527-9D46-0370DDB2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</a:t>
            </a:r>
            <a:r>
              <a:rPr lang="zh-CN" altLang="en-US"/>
              <a:t>指令集架构（</a:t>
            </a:r>
            <a:r>
              <a:rPr lang="en-US" altLang="zh-CN"/>
              <a:t>ISA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CACE0C-3F28-4127-BB4A-4EB00E46C3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61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8B4192-E9E8-471C-9C8C-7D45EB9E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汇编基础</a:t>
            </a:r>
            <a:endParaRPr lang="zh-CN" altLang="en-US" sz="4267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766924-36FE-4983-A5F9-A7C21073D2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49D346-47BF-49E4-A4FF-1182CA1F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933340-72C5-4DEC-B51A-A7CA825BA6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236F84-662E-46B6-A661-E00B5137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AT&amp;T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语法和</a:t>
            </a:r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Intel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语法</a:t>
            </a:r>
            <a:endParaRPr lang="zh-CN" altLang="en-US" sz="4267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E71F3-76E4-46DB-823E-7EF8B32FA8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46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AD4047-7B68-41D4-9376-A8DB3AC6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/>
              <a:t>x86</a:t>
            </a:r>
            <a:r>
              <a:rPr lang="zh-CN" altLang="en-US" sz="4800"/>
              <a:t>（</a:t>
            </a:r>
            <a:r>
              <a:rPr lang="en-US" altLang="zh-CN" sz="4800"/>
              <a:t>64</a:t>
            </a:r>
            <a:r>
              <a:rPr lang="zh-CN" altLang="en-US" sz="4800"/>
              <a:t>）架构</a:t>
            </a:r>
            <a:endParaRPr lang="zh-CN" altLang="en-US" sz="4267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0481C0-540A-40FA-A415-ED4AB06F5D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6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CFCBCE-2F0D-462D-8087-30A5F89E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AT&amp;T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语法和</a:t>
            </a:r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Intel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语法</a:t>
            </a:r>
            <a:endParaRPr lang="zh-CN" altLang="en-US" sz="4267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7448A-AAF8-4CEA-9F5E-F496CA5D1C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5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21B737-1021-49A9-970C-17210539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GDB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调试工具</a:t>
            </a:r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——break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run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info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36655C-B7F5-4439-A8A7-0706B1DE80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64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57E8D3-DD83-405E-A3B0-9B7E8AE1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733"/>
              <a:t>GDB</a:t>
            </a:r>
            <a:r>
              <a:rPr lang="zh-CN" altLang="en-US" sz="3733"/>
              <a:t>调试命令</a:t>
            </a:r>
            <a:endParaRPr lang="zh-CN" altLang="en-US" sz="373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532D86-00CC-496C-BE64-EA8A99E728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10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BD4DE6-1AA0-490C-BECC-E03FD4B9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GDB</a:t>
            </a:r>
            <a:r>
              <a:rPr lang="zh-CN" altLang="en-US" sz="4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调试工具</a:t>
            </a:r>
            <a:r>
              <a:rPr lang="en-US" altLang="zh-CN" sz="4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——</a:t>
            </a:r>
            <a:r>
              <a:rPr lang="zh-CN" altLang="en-US" sz="4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反汇编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B0B8DF-68B6-4239-A32A-9ABC84F103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61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05D119-A2C2-4F5E-A925-1DEB2943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6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GDB</a:t>
            </a:r>
            <a:r>
              <a:rPr lang="zh-CN" altLang="en-US" sz="426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调试工具</a:t>
            </a:r>
            <a:r>
              <a:rPr lang="en-US" altLang="zh-CN" sz="426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——</a:t>
            </a:r>
            <a:r>
              <a:rPr lang="zh-CN" altLang="en-US" sz="426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查看内存（</a:t>
            </a:r>
            <a:r>
              <a:rPr lang="en-US" altLang="zh-CN" sz="426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</a:t>
            </a:r>
            <a:r>
              <a:rPr lang="zh-CN" altLang="en-US" sz="426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en-US" altLang="zh-CN" sz="426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nexti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CB6B74-ACE7-4D1A-80E4-28AFD67520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7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100598-947F-4D51-8975-B67D709B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1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存储器分段（</a:t>
            </a:r>
            <a:r>
              <a:rPr lang="en-US" altLang="zh-CN" sz="41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  <a:r>
              <a:rPr lang="zh-CN" altLang="en-US" sz="41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1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</a:t>
            </a:r>
            <a:r>
              <a:rPr lang="zh-CN" altLang="en-US" sz="41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1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bss</a:t>
            </a:r>
            <a:r>
              <a:rPr lang="zh-CN" altLang="en-US" sz="41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1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heap</a:t>
            </a:r>
            <a:r>
              <a:rPr lang="zh-CN" altLang="en-US" sz="41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1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stack</a:t>
            </a:r>
            <a:r>
              <a:rPr lang="zh-CN" altLang="en-US" sz="41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677B9C-FE90-46AB-8E09-712895B9C2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7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0F4005-3C84-4814-B490-9F5CF14F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存储器分段（</a:t>
            </a:r>
            <a:r>
              <a:rPr lang="en-US" altLang="zh-CN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</a:t>
            </a:r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bss</a:t>
            </a:r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heap</a:t>
            </a:r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stack</a:t>
            </a:r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373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30F848-E5B4-48E6-A5D1-9CC279CBD1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99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C22F38-482C-469B-B84E-58E5D547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存储器分段（</a:t>
            </a:r>
            <a:r>
              <a:rPr lang="en-US" altLang="zh-CN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</a:t>
            </a:r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bss</a:t>
            </a:r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heap</a:t>
            </a:r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stack</a:t>
            </a:r>
            <a:r>
              <a:rPr lang="zh-CN" altLang="en-US" sz="3733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373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69974E-5A09-4049-AFE3-6299765586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50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C6CC4F-4F02-4E84-8FFF-49492F78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41289B-7D6F-4EC9-9501-13255F8CD2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65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524EA0-CB55-47B5-8FD8-CC0B88F6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栈破坏检测</a:t>
            </a:r>
            <a:endParaRPr lang="zh-CN" altLang="en-US" sz="4267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C1F8CE-F777-439C-9D63-E047489DED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7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A241C5-CF95-496A-9AAB-7EFF9133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逆向分析技术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7337D3-8594-450A-A722-FC64BF4BC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1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66A909-4C8D-4418-87F7-866D7D64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逆向分析第一步：分析程序类型等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F33DE-C3B1-494C-97DB-B46798B6C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08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C0FCF0-AFBF-4551-AAF6-433CB35D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程序文件格式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FCE175-4854-475D-8EBA-E2DB456D5B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94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53F01A-91AE-4ABC-B426-74BC2071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3331CC-A693-44D6-89A1-3803B9A71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2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9A8EDC-09EE-434D-9DCC-77B0E92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A79212-2E91-49CE-90A8-7495B56221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04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80543C-F2E1-4638-A28B-02884E16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程序文件格式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0916FA-F08E-466A-9A9E-99A17DB456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32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0CFD14-396A-41A3-8F7B-5144542F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程序文件格式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7AD147-9BC4-4AD5-9DD4-188A5EE2ED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78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FF4D7E-BF6A-4626-A243-F7DFDAD5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——x64dbg /</a:t>
            </a:r>
            <a:r>
              <a:rPr lang="zh-CN" altLang="en-US"/>
              <a:t> </a:t>
            </a:r>
            <a:r>
              <a:rPr lang="en-US" altLang="zh-CN"/>
              <a:t>OD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1E88B1-0386-4965-A52E-BA031BF5F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1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FE7B34-8A4E-4537-91EF-D968D5CD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——x64dbg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165D1C-90EF-4380-A552-0B538C999D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7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BDFBEC-0FC1-4259-AA97-ACCCFEAE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43461D-0A1B-4B73-9A2B-A2F360414B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3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20C8B8-AF30-4A35-B773-E0EB04CF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——x64dbg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DBA71C-93AB-4FE2-8CCC-B214016648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40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EDE58F-124E-4101-8AE8-600C0379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——x64dbg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C9DB2F-C2F2-4680-B9CD-1B95B40242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68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A7EAD2-FA14-44CB-B456-D5BA0A36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——x64dbg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24508F-BE53-4DF8-8784-0EEF813F22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7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8A3A6C-1EF5-400E-93F2-B3544484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</a:t>
            </a:r>
            <a:r>
              <a:rPr lang="zh-CN" altLang="en-US"/>
              <a:t>练习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572B82-A2A1-4E45-B64D-DB88FC33E0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69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A5E050-4655-42FA-910D-51241138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动态分析</a:t>
            </a:r>
            <a:r>
              <a:rPr lang="en-US" altLang="zh-CN" sz="4000"/>
              <a:t>——</a:t>
            </a:r>
            <a:r>
              <a:rPr lang="zh-CN" altLang="en-US" sz="4000"/>
              <a:t>断点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2E0116-B5DE-4F92-A3CF-E2F6B7AB80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63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08D642-5502-4157-A817-D2B26D62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</a:t>
            </a:r>
            <a:r>
              <a:rPr lang="zh-CN" altLang="en-US"/>
              <a:t>断点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A4D36D-7BBB-460B-B9E4-D8389580A8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80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94F81C-3DE7-445F-ADEA-F5CCFF6A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</a:t>
            </a:r>
            <a:r>
              <a:rPr lang="en-US" altLang="zh-CN"/>
              <a:t>——IDA Pro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0D08E3-AC70-45BC-8D56-7E040300DA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74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6989BE-B9AA-4472-B6C9-9AF65A45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</a:t>
            </a:r>
            <a:r>
              <a:rPr lang="en-US" altLang="zh-CN"/>
              <a:t>——IDA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FCA3CD-F895-4AFC-9CD6-B52DE58C63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28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18AFEF-0EE9-4420-8874-9B89C2CD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</a:t>
            </a:r>
            <a:r>
              <a:rPr lang="en-US" altLang="zh-CN"/>
              <a:t>——IDA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5242D6-CAD6-4A97-9841-72942B7CA8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17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434680-C3C3-4316-890F-143F13EE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</a:t>
            </a:r>
            <a:r>
              <a:rPr lang="en-US" altLang="zh-CN"/>
              <a:t>——IDA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46B82A-21D4-49B6-8D51-DFFA73C221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1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323270-2B93-41AB-A706-32DB1876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逆向工程（</a:t>
            </a:r>
            <a:r>
              <a:rPr lang="en-US" altLang="zh-CN">
                <a:solidFill>
                  <a:srgbClr val="FF0000"/>
                </a:solidFill>
              </a:rPr>
              <a:t>RE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2F8BE4-D5CF-40F7-A5BB-7BE5BF603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23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CEF24F-52CE-4A2A-A74B-40EDFE1E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3AC256-4660-44D8-A7E5-1D279DBC7D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69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EAD216-6FFB-4A46-B0CA-F750761A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栈帧（</a:t>
            </a:r>
            <a:r>
              <a:rPr lang="en-US" altLang="zh-CN" sz="4800"/>
              <a:t>stack frame</a:t>
            </a:r>
            <a:r>
              <a:rPr lang="zh-CN" altLang="en-US" sz="4800"/>
              <a:t>）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B02464-110E-4F23-8042-1EF1E25546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7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035348-62F3-4326-84B7-EA2BCA87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栈帧（</a:t>
            </a:r>
            <a:r>
              <a:rPr lang="en-US" altLang="zh-CN" sz="4800"/>
              <a:t>stack frame</a:t>
            </a:r>
            <a:r>
              <a:rPr lang="zh-CN" altLang="en-US" sz="4800"/>
              <a:t>）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3A15E3-CF14-4885-8B80-936E83452D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20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A8200D-1878-45B4-AD79-25777423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栈帧与调用约定（</a:t>
            </a:r>
            <a:r>
              <a:rPr lang="en-US" altLang="zh-CN" sz="4800"/>
              <a:t>calling convention</a:t>
            </a:r>
            <a:r>
              <a:rPr lang="zh-CN" altLang="en-US" sz="4800"/>
              <a:t>）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5E98F7-AAA1-4365-A039-C2C559943B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11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A16F66-0EB2-4CA8-9F38-1F631501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en-US" altLang="zh-CN" sz="4800">
                <a:solidFill>
                  <a:srgbClr val="FF0000"/>
                </a:solidFill>
              </a:rPr>
              <a:t>cdecl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2A54CE-9A0B-478C-A433-7AA0D305AD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09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A58501-7B09-4928-AE73-FBDD29E1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en-US" altLang="zh-CN" sz="4800">
                <a:solidFill>
                  <a:srgbClr val="FF0000"/>
                </a:solidFill>
              </a:rPr>
              <a:t>stdcall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90C9B0-E973-4FF7-A468-5EEADA1B2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09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92A5F6-AABC-466C-AD8B-0FD0DA7A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en-US" altLang="zh-CN" sz="4800">
                <a:solidFill>
                  <a:srgbClr val="FF0000"/>
                </a:solidFill>
              </a:rPr>
              <a:t>fastcall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02A013-0886-40EC-A581-1DF6A8F8DE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82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458D8F-1B32-4898-B06F-BF91A099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en-US" altLang="zh-CN" sz="4800">
                <a:solidFill>
                  <a:srgbClr val="FF0000"/>
                </a:solidFill>
              </a:rPr>
              <a:t>thiscall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EEF9CF-315A-4CA2-A8C8-A622DCAE9B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9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7B80F2-8C42-4E9C-8DA1-00EB4EA1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zh-CN" altLang="en-US" sz="4800"/>
              <a:t>系统调用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96D920-1C0C-428D-B1A2-7D3B8A760C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10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804564-7974-425E-B3BC-5F2F1227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zh-CN" altLang="en-US" sz="4800"/>
              <a:t>非优化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94F875-085E-438F-B4F5-7929D6E89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53FA57-2B55-4E22-A71B-717F3B58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逆向工程（</a:t>
            </a:r>
            <a:r>
              <a:rPr lang="en-US" altLang="zh-CN"/>
              <a:t>RE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157E8E-D2B7-467A-ACD6-6D8B376B9C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14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0FC876-D4F7-406A-9D0A-A2FC2318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F1109D-6E58-4534-9FDF-2C9CC63260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53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DD0C8B-B909-4599-916D-2A3DB0AD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zh-CN" altLang="en-US" sz="4800"/>
              <a:t>优化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9B46A-AF84-444B-972D-D543DA73F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42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22D063-292D-4ED7-998E-CA345A22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zh-CN" altLang="en-US" sz="4800"/>
              <a:t>优化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A36DF5-A064-4822-BEE1-4E9290C7E4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536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7C03A5-9B53-4D9E-B39F-98EA27AA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——64</a:t>
            </a:r>
            <a:r>
              <a:rPr lang="zh-CN" altLang="en-US" sz="4800"/>
              <a:t>位</a:t>
            </a:r>
            <a:r>
              <a:rPr lang="en-US" altLang="zh-CN" sz="4800"/>
              <a:t>windows</a:t>
            </a:r>
            <a:r>
              <a:rPr lang="zh-CN" altLang="en-US" sz="4800"/>
              <a:t>系统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4AD77B-05DA-4726-93E2-D774BC0924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186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EDA13D-FCC8-4271-B792-7C5BAA26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333"/>
              <a:t>调用约定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A5D4EC-D280-41C3-B7E3-1E572BC7AA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38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BF373D-D76D-403C-843F-76C22CA5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</a:t>
            </a:r>
            <a:r>
              <a:rPr lang="zh-CN" altLang="en-US"/>
              <a:t>函数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5B135D-6113-47E3-89B7-70B5883B94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54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BD0BDC-1FE4-42DC-A716-FD8BC7ED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Add</a:t>
            </a:r>
            <a:r>
              <a:rPr lang="zh-CN" altLang="en-US"/>
              <a:t>函数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C9AEE-D1F3-40E2-9623-FEEB57B84E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8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6E4842-B2B1-47E7-B504-43F2E2C3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/>
              <a:t>调用约定</a:t>
            </a:r>
            <a:r>
              <a:rPr lang="en-US" altLang="zh-CN" sz="4400"/>
              <a:t>-</a:t>
            </a:r>
            <a:r>
              <a:rPr lang="zh-CN" altLang="en-US" sz="4400">
                <a:solidFill>
                  <a:srgbClr val="FF0000"/>
                </a:solidFill>
              </a:rPr>
              <a:t>内联优化</a:t>
            </a:r>
            <a:r>
              <a:rPr lang="zh-CN" altLang="en-US" sz="4400"/>
              <a:t>后情况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EF8D0-8FFE-46FF-B86A-520C6F2ED7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63057E-FB39-4C03-A46E-83948C00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——64</a:t>
            </a:r>
            <a:r>
              <a:rPr lang="zh-CN" altLang="en-US" sz="4800"/>
              <a:t>位</a:t>
            </a:r>
            <a:r>
              <a:rPr lang="en-US" altLang="zh-CN" sz="4800"/>
              <a:t>gcc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A0B72C-7A9B-4AD5-A9AD-F5F3B4CA87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1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C3B49A-A974-42BC-9686-04A69806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Add</a:t>
            </a:r>
            <a:r>
              <a:rPr lang="zh-CN" altLang="en-US"/>
              <a:t>函数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3FFFC-715B-4704-AD5B-DD17B6FD3C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6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890CE6-E9A0-4F5B-BC17-773645750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8042A3-5E5B-49B5-9DBC-464DBC14D2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857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67C20D-94BB-4C2B-99AF-15A7FCFA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/>
              <a:t>C++</a:t>
            </a:r>
            <a:r>
              <a:rPr lang="zh-CN" altLang="en-US" sz="4800"/>
              <a:t>与虚函数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AD3ECA-B97E-4E80-8E57-BEF0B2B394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591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5C99D5-7148-4849-9A5C-A56DB9CF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虚函数调用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468577-AFBD-421E-87B5-D0219A876B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8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3A5876-03C8-4BB6-9C8C-294B1621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虚函数调用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B99281-206B-4599-9601-E04122F8F0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E623AB-306F-4A42-90DB-7641838D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虚函数调用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F66804-C911-49F9-A536-7412E8CCF6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272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B31742-FB2C-4EC8-83F9-9826815D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攻击</a:t>
            </a:r>
            <a:r>
              <a:rPr lang="en-US" altLang="zh-CN" sz="4800"/>
              <a:t>C++</a:t>
            </a:r>
            <a:r>
              <a:rPr lang="zh-CN" altLang="en-US" sz="4800"/>
              <a:t>虚函数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74810C-50F5-4604-A886-2612BDFFDE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24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1DE65C-CA37-43D4-AEA4-CD14990D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攻击</a:t>
            </a:r>
            <a:r>
              <a:rPr lang="en-US" altLang="zh-CN" sz="4800"/>
              <a:t>C++</a:t>
            </a:r>
            <a:r>
              <a:rPr lang="zh-CN" altLang="en-US" sz="4800"/>
              <a:t>虚函数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687FDA-2CFF-44D3-9344-E9ED496422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284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1E4E56-FB91-4328-855A-05204E8E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攻击</a:t>
            </a:r>
            <a:r>
              <a:rPr lang="en-US" altLang="zh-CN" sz="4800"/>
              <a:t>C++</a:t>
            </a:r>
            <a:r>
              <a:rPr lang="zh-CN" altLang="en-US" sz="4800"/>
              <a:t>虚函数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F63E12-0D50-42E9-8557-F03D22BA46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222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47B147-A026-4ECB-9292-0638FCC3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攻击</a:t>
            </a:r>
            <a:r>
              <a:rPr lang="en-US" altLang="zh-CN" sz="4800"/>
              <a:t>C++</a:t>
            </a:r>
            <a:r>
              <a:rPr lang="zh-CN" altLang="en-US" sz="4800"/>
              <a:t>虚函数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54DF1C-4C8C-4AF1-A93C-9313A39DD9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63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C9072F-0BDB-47CF-AF01-D4468670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446FF2-E437-4FA1-B252-E862894684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66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7FB94E-78A9-4150-9CE7-EB9BA5C0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常用的软件保护技术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218B6E-802B-47C6-BB39-68060EA8B6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22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D47FC7-1465-41BB-99A4-BAC552BC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5EF2C-716D-4A41-ABBF-56ACBD0B2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777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B775B8-4AFF-434D-8BAD-DB2D16B4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8DEC26-8F8E-48C4-A732-220EAC64DD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71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A42805-8374-4CE1-89B5-E2DC588D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CE0C56-0C5F-4521-AB8C-6FE14DC6D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51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9D61A1-D39F-4A14-B26D-B8563C72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45C061-5DCE-4651-A830-4E6299EA2A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34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9624D5-EA4A-4540-BC25-D540B5BB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A95903-E81A-4D78-A5B7-4D9C162DE0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570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023791-B2C8-4CCA-B0A4-A8B1A4DE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C79691-DD28-4472-85F3-947C73AD07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79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D68E39-934A-442B-AFE7-C8291A31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E9F8B8-FA34-42A8-AB00-30C712570F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802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3C852E-9E46-4FE7-B98C-F02745CB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27E0EB-CC89-4B60-B583-841035D67F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73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BA865D-1805-4BCD-BF98-280F25CD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警告窗口保护方式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9DAC62-3E81-4382-94D7-3517CFAFE1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52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AFE1B9-CB28-4898-BED2-F98CBA41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时间限制保护方式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B99D33-CD55-4C47-B992-87168AFFA1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95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637EE6-18C9-46F4-A36C-DC893C77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菜单功能限制保护方式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7A267B-71BA-4A2A-A282-97E2B44BE3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7AC427-4C07-45F0-B95C-6F07C06A4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14D09C-E914-42DF-8503-4CEF6D4E8C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83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AF1732-F7D4-48AE-8DD4-202A7C20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KeyFile</a:t>
            </a:r>
            <a:r>
              <a:rPr lang="zh-CN" altLang="en-US"/>
              <a:t>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33B0F2-B594-4A36-AC31-4DFD539867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357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2F6617-8B7D-48A4-A886-AF20D36B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网络验证保护方式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8F25A4-C7FA-45A1-930E-8C9965DC92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9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413D28-2D70-4769-AC4E-45CEBC15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只运行</a:t>
            </a:r>
            <a:r>
              <a:rPr lang="en-US" altLang="zh-CN"/>
              <a:t>1</a:t>
            </a:r>
            <a:r>
              <a:rPr lang="zh-CN" altLang="en-US"/>
              <a:t>个实例保护方式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E16A63-8C62-44FD-A69D-BACF6CE03E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219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CF6555-9B78-4011-9E57-3D84CFAD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——Why  &amp;  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AE44CC-29E2-424D-9272-7FF6E3D33B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979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4BAA70-24A8-4C06-AF86-6A1607B8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1D6F8D-CDC9-4400-8E46-6D4CC1B24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91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7733DD-C713-49B0-BA0A-CE3BC4CD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2F2A0D-6E1E-4BD2-871F-8DAD61114E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785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2F50D5-6A30-4583-8252-D17CE479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D31D89-D8AC-4438-A089-E6885F0BB8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549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EAF5D9-44FB-49C0-9B25-8FBDC632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7F1EF8-F4DD-4D28-8F3B-72C2EADE50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28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6ED610-1B31-49D1-8E42-C621373E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——Why  &amp;  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FDCEF1-AF56-4CDC-B1C0-0849414C31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415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BA2DA6-221E-40DD-9419-FE569400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1643B2-655F-48DD-9260-11F1D47EC1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11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Microsoft Office PowerPoint</Application>
  <PresentationFormat>自定义</PresentationFormat>
  <Paragraphs>147</Paragraphs>
  <Slides>158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158</vt:i4>
      </vt:variant>
    </vt:vector>
  </HeadingPairs>
  <TitlesOfParts>
    <vt:vector size="163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逆向工程（RE）</vt:lpstr>
      <vt:lpstr>逆向工程（RE）</vt:lpstr>
      <vt:lpstr>字节序</vt:lpstr>
      <vt:lpstr>字节序</vt:lpstr>
      <vt:lpstr>PowerPoint 演示文稿</vt:lpstr>
      <vt:lpstr>字节序</vt:lpstr>
      <vt:lpstr>字节序与编码</vt:lpstr>
      <vt:lpstr>字节序与编码</vt:lpstr>
      <vt:lpstr>栈的脏数据</vt:lpstr>
      <vt:lpstr>栈的脏数据</vt:lpstr>
      <vt:lpstr>栈的脏数据</vt:lpstr>
      <vt:lpstr>栈的脏数据</vt:lpstr>
      <vt:lpstr>栈的脏数据</vt:lpstr>
      <vt:lpstr>CPU指令集架构（ISA）</vt:lpstr>
      <vt:lpstr>汇编基础</vt:lpstr>
      <vt:lpstr>AT&amp;T 语法和Intel语法</vt:lpstr>
      <vt:lpstr>x86（64）架构</vt:lpstr>
      <vt:lpstr>AT&amp;T 语法和Intel语法</vt:lpstr>
      <vt:lpstr>GDB调试工具——break、run、info</vt:lpstr>
      <vt:lpstr>GDB调试命令</vt:lpstr>
      <vt:lpstr>GDB调试工具——反汇编</vt:lpstr>
      <vt:lpstr>GDB调试工具——查看内存（x）、nexti</vt:lpstr>
      <vt:lpstr>存储器分段（text、data、bss、heap、stack）</vt:lpstr>
      <vt:lpstr>存储器分段（text、data、bss、heap、stack）</vt:lpstr>
      <vt:lpstr>存储器分段（text、data、bss、heap、stack）</vt:lpstr>
      <vt:lpstr>栈破坏检测</vt:lpstr>
      <vt:lpstr>逆向分析技术</vt:lpstr>
      <vt:lpstr>逆向分析第一步：分析程序类型等</vt:lpstr>
      <vt:lpstr>PE程序文件格式</vt:lpstr>
      <vt:lpstr>PowerPoint 演示文稿</vt:lpstr>
      <vt:lpstr>PowerPoint 演示文稿</vt:lpstr>
      <vt:lpstr>PE程序文件格式</vt:lpstr>
      <vt:lpstr>PE程序文件格式</vt:lpstr>
      <vt:lpstr>动态分析——x64dbg / OD</vt:lpstr>
      <vt:lpstr>动态分析——x64dbg</vt:lpstr>
      <vt:lpstr>动态分析——x64dbg</vt:lpstr>
      <vt:lpstr>动态分析——x64dbg</vt:lpstr>
      <vt:lpstr>动态分析——x64dbg</vt:lpstr>
      <vt:lpstr>动态分析——练习</vt:lpstr>
      <vt:lpstr>动态分析——断点</vt:lpstr>
      <vt:lpstr>动态分析——断点</vt:lpstr>
      <vt:lpstr>静态分析——IDA Pro</vt:lpstr>
      <vt:lpstr>静态分析——IDA</vt:lpstr>
      <vt:lpstr>静态分析——IDA</vt:lpstr>
      <vt:lpstr>静态分析——IDA</vt:lpstr>
      <vt:lpstr>PowerPoint 演示文稿</vt:lpstr>
      <vt:lpstr>栈帧（stack frame）</vt:lpstr>
      <vt:lpstr>栈帧（stack frame）</vt:lpstr>
      <vt:lpstr>栈帧与调用约定（calling convention）</vt:lpstr>
      <vt:lpstr>调用约定——cdecl</vt:lpstr>
      <vt:lpstr>调用约定——stdcall</vt:lpstr>
      <vt:lpstr>调用约定——fastcall</vt:lpstr>
      <vt:lpstr>调用约定——thiscall</vt:lpstr>
      <vt:lpstr>调用约定——系统调用</vt:lpstr>
      <vt:lpstr>调用约定——非优化</vt:lpstr>
      <vt:lpstr>调用约定</vt:lpstr>
      <vt:lpstr>调用约定——优化</vt:lpstr>
      <vt:lpstr>调用约定——优化</vt:lpstr>
      <vt:lpstr>调用约定——64位windows系统</vt:lpstr>
      <vt:lpstr>调用约定</vt:lpstr>
      <vt:lpstr>main函数</vt:lpstr>
      <vt:lpstr>Add函数</vt:lpstr>
      <vt:lpstr>调用约定-内联优化后情况</vt:lpstr>
      <vt:lpstr>调用约定——64位gcc</vt:lpstr>
      <vt:lpstr>Add函数</vt:lpstr>
      <vt:lpstr>C++与虚函数</vt:lpstr>
      <vt:lpstr>虚函数调用</vt:lpstr>
      <vt:lpstr>虚函数调用</vt:lpstr>
      <vt:lpstr>虚函数调用</vt:lpstr>
      <vt:lpstr>攻击C++虚函数</vt:lpstr>
      <vt:lpstr>攻击C++虚函数</vt:lpstr>
      <vt:lpstr>攻击C++虚函数</vt:lpstr>
      <vt:lpstr>攻击C++虚函数</vt:lpstr>
      <vt:lpstr>PowerPoint 演示文稿</vt:lpstr>
      <vt:lpstr>常用的软件保护技术</vt:lpstr>
      <vt:lpstr>序列号保护方式</vt:lpstr>
      <vt:lpstr>序列号保护方式</vt:lpstr>
      <vt:lpstr>序列号保护方式</vt:lpstr>
      <vt:lpstr>序列号保护方式</vt:lpstr>
      <vt:lpstr>序列号保护方式</vt:lpstr>
      <vt:lpstr>序列号保护方式</vt:lpstr>
      <vt:lpstr>序列号保护方式</vt:lpstr>
      <vt:lpstr>警告窗口保护方式</vt:lpstr>
      <vt:lpstr>时间限制保护方式</vt:lpstr>
      <vt:lpstr>菜单功能限制保护方式</vt:lpstr>
      <vt:lpstr>KeyFile保护方式</vt:lpstr>
      <vt:lpstr>网络验证保护方式</vt:lpstr>
      <vt:lpstr>只运行1个实例保护方式</vt:lpstr>
      <vt:lpstr>加密算法识别——Why  &amp;  How？？</vt:lpstr>
      <vt:lpstr>加密算法识别——How？？</vt:lpstr>
      <vt:lpstr>加密算法识别——How？？</vt:lpstr>
      <vt:lpstr>加密算法识别——How？？</vt:lpstr>
      <vt:lpstr>加密算法识别——How？？</vt:lpstr>
      <vt:lpstr>加密算法识别——Why  &amp;  How？？</vt:lpstr>
      <vt:lpstr>PowerPoint 演示文稿</vt:lpstr>
      <vt:lpstr>Windows内核基础</vt:lpstr>
      <vt:lpstr>windows内核基础——启动</vt:lpstr>
      <vt:lpstr>windows内核基础——启动</vt:lpstr>
      <vt:lpstr>windows内核基础——R0与R3通信</vt:lpstr>
      <vt:lpstr>windows内核基础——R0与R3通信</vt:lpstr>
      <vt:lpstr>windows内核基础——R0与R3通信</vt:lpstr>
      <vt:lpstr>windows内核基础——R0与R3通信</vt:lpstr>
      <vt:lpstr>windows内核基础——R0与R3通信</vt:lpstr>
      <vt:lpstr>windows内核基础——内核重要数据结构</vt:lpstr>
      <vt:lpstr>windows内核基础——内核重要数据结构</vt:lpstr>
      <vt:lpstr>windows内核基础——内核重要数据结构</vt:lpstr>
      <vt:lpstr>windows内核基础——内核重要数据结构</vt:lpstr>
      <vt:lpstr>内核重要数据结构</vt:lpstr>
      <vt:lpstr>内核重要数据结构</vt:lpstr>
      <vt:lpstr>windows内核基础——内核重要数据结构</vt:lpstr>
      <vt:lpstr>堆溢出原理</vt:lpstr>
      <vt:lpstr>堆溢出原理</vt:lpstr>
      <vt:lpstr>堆溢出原理</vt:lpstr>
      <vt:lpstr>堆溢出原理</vt:lpstr>
      <vt:lpstr>堆溢出原理</vt:lpstr>
      <vt:lpstr>堆溢出原理——</vt:lpstr>
      <vt:lpstr>堆溢出原理</vt:lpstr>
      <vt:lpstr>堆溢出原理——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堆溢出原理——堆分配释放实例（不使用快表）</vt:lpstr>
      <vt:lpstr>堆溢出原理——堆分配释放实例（不使用快表）</vt:lpstr>
      <vt:lpstr>堆溢出原理——堆分配释放实例（不使用快表）</vt:lpstr>
      <vt:lpstr>堆溢出原理——堆分配释放实例（不使用快表）</vt:lpstr>
      <vt:lpstr>堆溢出原理——堆分配释放实例（不使用快表）</vt:lpstr>
      <vt:lpstr>堆溢出原理——堆分配释放实例（不使用快表）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off by one原理</vt:lpstr>
      <vt:lpstr>off by one原理</vt:lpstr>
      <vt:lpstr>UAF原理</vt:lpstr>
      <vt:lpstr>UAF原理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立江</dc:creator>
  <cp:lastModifiedBy>张 立江</cp:lastModifiedBy>
  <cp:revision>1</cp:revision>
  <dcterms:created xsi:type="dcterms:W3CDTF">2020-03-26T04:16:57Z</dcterms:created>
  <dcterms:modified xsi:type="dcterms:W3CDTF">2020-03-26T04:16:57Z</dcterms:modified>
</cp:coreProperties>
</file>